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313" r:id="rId3"/>
    <p:sldId id="314" r:id="rId4"/>
    <p:sldId id="403" r:id="rId5"/>
    <p:sldId id="323" r:id="rId6"/>
    <p:sldId id="634" r:id="rId7"/>
    <p:sldId id="600" r:id="rId8"/>
    <p:sldId id="602" r:id="rId9"/>
    <p:sldId id="603" r:id="rId10"/>
    <p:sldId id="604" r:id="rId11"/>
    <p:sldId id="605" r:id="rId12"/>
    <p:sldId id="606" r:id="rId13"/>
    <p:sldId id="607" r:id="rId14"/>
    <p:sldId id="608" r:id="rId15"/>
    <p:sldId id="609" r:id="rId16"/>
    <p:sldId id="610" r:id="rId17"/>
    <p:sldId id="611" r:id="rId18"/>
    <p:sldId id="612" r:id="rId19"/>
    <p:sldId id="657" r:id="rId20"/>
    <p:sldId id="658" r:id="rId21"/>
    <p:sldId id="659" r:id="rId22"/>
    <p:sldId id="660" r:id="rId23"/>
    <p:sldId id="661" r:id="rId24"/>
    <p:sldId id="662" r:id="rId25"/>
    <p:sldId id="274" r:id="rId26"/>
    <p:sldId id="298" r:id="rId27"/>
    <p:sldId id="29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44:25.039" v="239" actId="16959"/>
        <pc:sldMkLst>
          <pc:docMk/>
          <pc:sldMk cId="3414733429" sldId="524"/>
        </pc:sldMkLst>
        <pc:spChg chg="mod">
          <ac:chgData name="Wittman, Barry" userId="bff186cd-6ce8-41ba-8e8c-e85cdef216de" providerId="ADAL" clId="{07BCF96F-5A66-4F59-B598-C066D4CF353D}" dt="2026-02-08T15:44:25.039" v="239" actId="16959"/>
          <ac:spMkLst>
            <pc:docMk/>
            <pc:sldMk cId="3414733429" sldId="524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07BCF96F-5A66-4F59-B598-C066D4CF353D}" dt="2026-02-08T15:33:57.954" v="175" actId="2696"/>
        <pc:sldMkLst>
          <pc:docMk/>
          <pc:sldMk cId="767474828" sldId="525"/>
        </pc:sldMkLst>
      </pc:sldChg>
      <pc:sldChg chg="del">
        <pc:chgData name="Wittman, Barry" userId="bff186cd-6ce8-41ba-8e8c-e85cdef216de" providerId="ADAL" clId="{07BCF96F-5A66-4F59-B598-C066D4CF353D}" dt="2026-02-08T15:33:57.954" v="174" actId="2696"/>
        <pc:sldMkLst>
          <pc:docMk/>
          <pc:sldMk cId="3384207369" sldId="526"/>
        </pc:sldMkLst>
      </pc:sldChg>
      <pc:sldChg chg="del">
        <pc:chgData name="Wittman, Barry" userId="bff186cd-6ce8-41ba-8e8c-e85cdef216de" providerId="ADAL" clId="{07BCF96F-5A66-4F59-B598-C066D4CF353D}" dt="2026-02-08T15:33:57.720" v="173" actId="2696"/>
        <pc:sldMkLst>
          <pc:docMk/>
          <pc:sldMk cId="2840715489" sldId="527"/>
        </pc:sldMkLst>
      </pc:sldChg>
      <pc:sldChg chg="del">
        <pc:chgData name="Wittman, Barry" userId="bff186cd-6ce8-41ba-8e8c-e85cdef216de" providerId="ADAL" clId="{07BCF96F-5A66-4F59-B598-C066D4CF353D}" dt="2026-02-08T15:33:57.548" v="172" actId="2696"/>
        <pc:sldMkLst>
          <pc:docMk/>
          <pc:sldMk cId="1257379037" sldId="528"/>
        </pc:sldMkLst>
      </pc:sldChg>
      <pc:sldChg chg="del">
        <pc:chgData name="Wittman, Barry" userId="bff186cd-6ce8-41ba-8e8c-e85cdef216de" providerId="ADAL" clId="{07BCF96F-5A66-4F59-B598-C066D4CF353D}" dt="2026-02-08T15:33:57.345" v="171" actId="2696"/>
        <pc:sldMkLst>
          <pc:docMk/>
          <pc:sldMk cId="1346339596" sldId="529"/>
        </pc:sldMkLst>
      </pc:sldChg>
      <pc:sldChg chg="del">
        <pc:chgData name="Wittman, Barry" userId="bff186cd-6ce8-41ba-8e8c-e85cdef216de" providerId="ADAL" clId="{07BCF96F-5A66-4F59-B598-C066D4CF353D}" dt="2026-02-08T15:33:57.095" v="170" actId="2696"/>
        <pc:sldMkLst>
          <pc:docMk/>
          <pc:sldMk cId="3501501321" sldId="530"/>
        </pc:sldMkLst>
      </pc:sldChg>
      <pc:sldChg chg="del">
        <pc:chgData name="Wittman, Barry" userId="bff186cd-6ce8-41ba-8e8c-e85cdef216de" providerId="ADAL" clId="{07BCF96F-5A66-4F59-B598-C066D4CF353D}" dt="2026-02-08T15:33:57.095" v="169" actId="2696"/>
        <pc:sldMkLst>
          <pc:docMk/>
          <pc:sldMk cId="964823644" sldId="531"/>
        </pc:sldMkLst>
      </pc:sldChg>
      <pc:sldChg chg="del">
        <pc:chgData name="Wittman, Barry" userId="bff186cd-6ce8-41ba-8e8c-e85cdef216de" providerId="ADAL" clId="{07BCF96F-5A66-4F59-B598-C066D4CF353D}" dt="2026-02-08T15:33:57.095" v="168" actId="2696"/>
        <pc:sldMkLst>
          <pc:docMk/>
          <pc:sldMk cId="1284267127" sldId="532"/>
        </pc:sldMkLst>
      </pc:sldChg>
      <pc:sldChg chg="del">
        <pc:chgData name="Wittman, Barry" userId="bff186cd-6ce8-41ba-8e8c-e85cdef216de" providerId="ADAL" clId="{07BCF96F-5A66-4F59-B598-C066D4CF353D}" dt="2026-02-08T15:33:56.923" v="167" actId="2696"/>
        <pc:sldMkLst>
          <pc:docMk/>
          <pc:sldMk cId="3827648913" sldId="533"/>
        </pc:sldMkLst>
      </pc:sldChg>
      <pc:sldChg chg="del">
        <pc:chgData name="Wittman, Barry" userId="bff186cd-6ce8-41ba-8e8c-e85cdef216de" providerId="ADAL" clId="{07BCF96F-5A66-4F59-B598-C066D4CF353D}" dt="2026-02-08T15:33:56.672" v="166" actId="2696"/>
        <pc:sldMkLst>
          <pc:docMk/>
          <pc:sldMk cId="265908510" sldId="534"/>
        </pc:sldMkLst>
      </pc:sldChg>
      <pc:sldChg chg="del">
        <pc:chgData name="Wittman, Barry" userId="bff186cd-6ce8-41ba-8e8c-e85cdef216de" providerId="ADAL" clId="{07BCF96F-5A66-4F59-B598-C066D4CF353D}" dt="2026-02-08T15:33:56.656" v="165" actId="2696"/>
        <pc:sldMkLst>
          <pc:docMk/>
          <pc:sldMk cId="89852870" sldId="535"/>
        </pc:sldMkLst>
      </pc:sldChg>
      <pc:sldChg chg="del">
        <pc:chgData name="Wittman, Barry" userId="bff186cd-6ce8-41ba-8e8c-e85cdef216de" providerId="ADAL" clId="{07BCF96F-5A66-4F59-B598-C066D4CF353D}" dt="2026-02-08T15:33:56.328" v="164" actId="2696"/>
        <pc:sldMkLst>
          <pc:docMk/>
          <pc:sldMk cId="390230574" sldId="536"/>
        </pc:sldMkLst>
      </pc:sldChg>
      <pc:sldChg chg="modSp del">
        <pc:chgData name="Wittman, Barry" userId="bff186cd-6ce8-41ba-8e8c-e85cdef216de" providerId="ADAL" clId="{07BCF96F-5A66-4F59-B598-C066D4CF353D}" dt="2026-02-08T15:34:33.991" v="194" actId="2696"/>
        <pc:sldMkLst>
          <pc:docMk/>
          <pc:sldMk cId="2067055683" sldId="537"/>
        </pc:sldMkLst>
        <pc:spChg chg="mod">
          <ac:chgData name="Wittman, Barry" userId="bff186cd-6ce8-41ba-8e8c-e85cdef216de" providerId="ADAL" clId="{07BCF96F-5A66-4F59-B598-C066D4CF353D}" dt="2026-02-08T15:34:25.473" v="192" actId="20577"/>
          <ac:spMkLst>
            <pc:docMk/>
            <pc:sldMk cId="2067055683" sldId="537"/>
            <ac:spMk id="4" creationId="{00000000-0000-0000-0000-000000000000}"/>
          </ac:spMkLst>
        </pc:spChg>
      </pc:sldChg>
      <pc:sldChg chg="del">
        <pc:chgData name="Wittman, Barry" userId="bff186cd-6ce8-41ba-8e8c-e85cdef216de" providerId="ADAL" clId="{07BCF96F-5A66-4F59-B598-C066D4CF353D}" dt="2026-02-08T15:34:20.656" v="184" actId="2696"/>
        <pc:sldMkLst>
          <pc:docMk/>
          <pc:sldMk cId="4039170680" sldId="538"/>
        </pc:sldMkLst>
      </pc:sldChg>
      <pc:sldChg chg="del">
        <pc:chgData name="Wittman, Barry" userId="bff186cd-6ce8-41ba-8e8c-e85cdef216de" providerId="ADAL" clId="{07BCF96F-5A66-4F59-B598-C066D4CF353D}" dt="2026-02-08T15:34:20.469" v="183" actId="2696"/>
        <pc:sldMkLst>
          <pc:docMk/>
          <pc:sldMk cId="1726941535" sldId="539"/>
        </pc:sldMkLst>
      </pc:sldChg>
      <pc:sldChg chg="del">
        <pc:chgData name="Wittman, Barry" userId="bff186cd-6ce8-41ba-8e8c-e85cdef216de" providerId="ADAL" clId="{07BCF96F-5A66-4F59-B598-C066D4CF353D}" dt="2026-02-08T15:34:20.453" v="182" actId="2696"/>
        <pc:sldMkLst>
          <pc:docMk/>
          <pc:sldMk cId="1308887368" sldId="540"/>
        </pc:sldMkLst>
      </pc:sldChg>
      <pc:sldChg chg="del">
        <pc:chgData name="Wittman, Barry" userId="bff186cd-6ce8-41ba-8e8c-e85cdef216de" providerId="ADAL" clId="{07BCF96F-5A66-4F59-B598-C066D4CF353D}" dt="2026-02-08T15:34:20.313" v="181" actId="2696"/>
        <pc:sldMkLst>
          <pc:docMk/>
          <pc:sldMk cId="2907044673" sldId="541"/>
        </pc:sldMkLst>
      </pc:sldChg>
      <pc:sldChg chg="del">
        <pc:chgData name="Wittman, Barry" userId="bff186cd-6ce8-41ba-8e8c-e85cdef216de" providerId="ADAL" clId="{07BCF96F-5A66-4F59-B598-C066D4CF353D}" dt="2026-02-08T15:34:20.094" v="180" actId="2696"/>
        <pc:sldMkLst>
          <pc:docMk/>
          <pc:sldMk cId="2088720239" sldId="542"/>
        </pc:sldMkLst>
      </pc:sldChg>
      <pc:sldChg chg="del">
        <pc:chgData name="Wittman, Barry" userId="bff186cd-6ce8-41ba-8e8c-e85cdef216de" providerId="ADAL" clId="{07BCF96F-5A66-4F59-B598-C066D4CF353D}" dt="2026-02-08T15:34:19.953" v="179" actId="2696"/>
        <pc:sldMkLst>
          <pc:docMk/>
          <pc:sldMk cId="283930733" sldId="543"/>
        </pc:sldMkLst>
      </pc:sldChg>
      <pc:sldChg chg="del">
        <pc:chgData name="Wittman, Barry" userId="bff186cd-6ce8-41ba-8e8c-e85cdef216de" providerId="ADAL" clId="{07BCF96F-5A66-4F59-B598-C066D4CF353D}" dt="2026-02-08T15:34:19.781" v="178" actId="2696"/>
        <pc:sldMkLst>
          <pc:docMk/>
          <pc:sldMk cId="1304451559" sldId="544"/>
        </pc:sldMkLst>
      </pc:sldChg>
      <pc:sldChg chg="del">
        <pc:chgData name="Wittman, Barry" userId="bff186cd-6ce8-41ba-8e8c-e85cdef216de" providerId="ADAL" clId="{07BCF96F-5A66-4F59-B598-C066D4CF353D}" dt="2026-02-08T15:34:19.563" v="177" actId="2696"/>
        <pc:sldMkLst>
          <pc:docMk/>
          <pc:sldMk cId="1045097775" sldId="545"/>
        </pc:sldMkLst>
      </pc:sldChg>
      <pc:sldChg chg="del">
        <pc:chgData name="Wittman, Barry" userId="bff186cd-6ce8-41ba-8e8c-e85cdef216de" providerId="ADAL" clId="{07BCF96F-5A66-4F59-B598-C066D4CF353D}" dt="2026-02-08T15:34:19.360" v="176" actId="2696"/>
        <pc:sldMkLst>
          <pc:docMk/>
          <pc:sldMk cId="3834427848" sldId="546"/>
        </pc:sldMkLst>
      </pc:sldChg>
      <pc:sldChg chg="del">
        <pc:chgData name="Wittman, Barry" userId="bff186cd-6ce8-41ba-8e8c-e85cdef216de" providerId="ADAL" clId="{07BCF96F-5A66-4F59-B598-C066D4CF353D}" dt="2026-02-08T15:34:33.975" v="193" actId="2696"/>
        <pc:sldMkLst>
          <pc:docMk/>
          <pc:sldMk cId="1959676609" sldId="547"/>
        </pc:sldMkLst>
      </pc:sldChg>
      <pc:sldChg chg="modSp">
        <pc:chgData name="Wittman, Barry" userId="bff186cd-6ce8-41ba-8e8c-e85cdef216de" providerId="ADAL" clId="{07BCF96F-5A66-4F59-B598-C066D4CF353D}" dt="2026-02-08T15:35:56.888" v="200" actId="1036"/>
        <pc:sldMkLst>
          <pc:docMk/>
          <pc:sldMk cId="3810394255" sldId="559"/>
        </pc:sldMkLst>
        <pc:spChg chg="mod">
          <ac:chgData name="Wittman, Barry" userId="bff186cd-6ce8-41ba-8e8c-e85cdef216de" providerId="ADAL" clId="{07BCF96F-5A66-4F59-B598-C066D4CF353D}" dt="2026-02-08T15:35:56.888" v="200" actId="1036"/>
          <ac:spMkLst>
            <pc:docMk/>
            <pc:sldMk cId="3810394255" sldId="559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35:41.868" v="197" actId="403"/>
        <pc:sldMkLst>
          <pc:docMk/>
          <pc:sldMk cId="3280340020" sldId="560"/>
        </pc:sldMkLst>
        <pc:spChg chg="mod">
          <ac:chgData name="Wittman, Barry" userId="bff186cd-6ce8-41ba-8e8c-e85cdef216de" providerId="ADAL" clId="{07BCF96F-5A66-4F59-B598-C066D4CF353D}" dt="2026-02-08T15:35:41.868" v="197" actId="403"/>
          <ac:spMkLst>
            <pc:docMk/>
            <pc:sldMk cId="3280340020" sldId="560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38:03.628" v="202" actId="16959"/>
        <pc:sldMkLst>
          <pc:docMk/>
          <pc:sldMk cId="884976581" sldId="562"/>
        </pc:sldMkLst>
        <pc:spChg chg="mod">
          <ac:chgData name="Wittman, Barry" userId="bff186cd-6ce8-41ba-8e8c-e85cdef216de" providerId="ADAL" clId="{07BCF96F-5A66-4F59-B598-C066D4CF353D}" dt="2026-02-08T15:38:03.628" v="202" actId="16959"/>
          <ac:spMkLst>
            <pc:docMk/>
            <pc:sldMk cId="884976581" sldId="562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39:22.312" v="204"/>
        <pc:sldMkLst>
          <pc:docMk/>
          <pc:sldMk cId="225726001" sldId="567"/>
        </pc:sldMkLst>
        <pc:spChg chg="mod">
          <ac:chgData name="Wittman, Barry" userId="bff186cd-6ce8-41ba-8e8c-e85cdef216de" providerId="ADAL" clId="{07BCF96F-5A66-4F59-B598-C066D4CF353D}" dt="2026-02-08T15:39:22.312" v="204"/>
          <ac:spMkLst>
            <pc:docMk/>
            <pc:sldMk cId="225726001" sldId="56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39:41.626" v="205" actId="16959"/>
        <pc:sldMkLst>
          <pc:docMk/>
          <pc:sldMk cId="2034503756" sldId="568"/>
        </pc:sldMkLst>
        <pc:spChg chg="mod">
          <ac:chgData name="Wittman, Barry" userId="bff186cd-6ce8-41ba-8e8c-e85cdef216de" providerId="ADAL" clId="{07BCF96F-5A66-4F59-B598-C066D4CF353D}" dt="2026-02-08T15:39:41.626" v="205" actId="16959"/>
          <ac:spMkLst>
            <pc:docMk/>
            <pc:sldMk cId="2034503756" sldId="56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40:05.967" v="210" actId="20577"/>
        <pc:sldMkLst>
          <pc:docMk/>
          <pc:sldMk cId="3591794601" sldId="569"/>
        </pc:sldMkLst>
        <pc:spChg chg="mod">
          <ac:chgData name="Wittman, Barry" userId="bff186cd-6ce8-41ba-8e8c-e85cdef216de" providerId="ADAL" clId="{07BCF96F-5A66-4F59-B598-C066D4CF353D}" dt="2026-02-08T15:40:05.967" v="210" actId="20577"/>
          <ac:spMkLst>
            <pc:docMk/>
            <pc:sldMk cId="3591794601" sldId="569"/>
            <ac:spMk id="2" creationId="{00000000-0000-0000-0000-000000000000}"/>
          </ac:spMkLst>
        </pc:spChg>
      </pc:sldChg>
      <pc:sldChg chg="modSp">
        <pc:chgData name="Wittman, Barry" userId="bff186cd-6ce8-41ba-8e8c-e85cdef216de" providerId="ADAL" clId="{07BCF96F-5A66-4F59-B598-C066D4CF353D}" dt="2026-02-08T15:42:33.165" v="218"/>
        <pc:sldMkLst>
          <pc:docMk/>
          <pc:sldMk cId="3871389654" sldId="576"/>
        </pc:sldMkLst>
        <pc:spChg chg="mod">
          <ac:chgData name="Wittman, Barry" userId="bff186cd-6ce8-41ba-8e8c-e85cdef216de" providerId="ADAL" clId="{07BCF96F-5A66-4F59-B598-C066D4CF353D}" dt="2026-02-08T15:42:33.165" v="218"/>
          <ac:spMkLst>
            <pc:docMk/>
            <pc:sldMk cId="3871389654" sldId="576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43:49.866" v="238"/>
        <pc:sldMkLst>
          <pc:docMk/>
          <pc:sldMk cId="2093207494" sldId="577"/>
        </pc:sldMkLst>
        <pc:spChg chg="mod">
          <ac:chgData name="Wittman, Barry" userId="bff186cd-6ce8-41ba-8e8c-e85cdef216de" providerId="ADAL" clId="{07BCF96F-5A66-4F59-B598-C066D4CF353D}" dt="2026-02-08T15:43:45.517" v="237" actId="114"/>
          <ac:spMkLst>
            <pc:docMk/>
            <pc:sldMk cId="2093207494" sldId="57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45:24.663" v="244" actId="113"/>
        <pc:sldMkLst>
          <pc:docMk/>
          <pc:sldMk cId="3645978183" sldId="578"/>
        </pc:sldMkLst>
        <pc:spChg chg="mod">
          <ac:chgData name="Wittman, Barry" userId="bff186cd-6ce8-41ba-8e8c-e85cdef216de" providerId="ADAL" clId="{07BCF96F-5A66-4F59-B598-C066D4CF353D}" dt="2026-02-08T15:45:24.663" v="244" actId="113"/>
          <ac:spMkLst>
            <pc:docMk/>
            <pc:sldMk cId="3645978183" sldId="57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47:55.670" v="295" actId="20577"/>
        <pc:sldMkLst>
          <pc:docMk/>
          <pc:sldMk cId="1200018984" sldId="579"/>
        </pc:sldMkLst>
        <pc:spChg chg="mod">
          <ac:chgData name="Wittman, Barry" userId="bff186cd-6ce8-41ba-8e8c-e85cdef216de" providerId="ADAL" clId="{07BCF96F-5A66-4F59-B598-C066D4CF353D}" dt="2026-02-08T15:47:55.670" v="295" actId="20577"/>
          <ac:spMkLst>
            <pc:docMk/>
            <pc:sldMk cId="1200018984" sldId="579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49:13.079" v="307"/>
        <pc:sldMkLst>
          <pc:docMk/>
          <pc:sldMk cId="3148032337" sldId="580"/>
        </pc:sldMkLst>
        <pc:spChg chg="mod">
          <ac:chgData name="Wittman, Barry" userId="bff186cd-6ce8-41ba-8e8c-e85cdef216de" providerId="ADAL" clId="{07BCF96F-5A66-4F59-B598-C066D4CF353D}" dt="2026-02-08T15:48:43.149" v="304" actId="20577"/>
          <ac:spMkLst>
            <pc:docMk/>
            <pc:sldMk cId="3148032337" sldId="580"/>
            <ac:spMk id="2" creationId="{00000000-0000-0000-0000-000000000000}"/>
          </ac:spMkLst>
        </pc:spChg>
        <pc:spChg chg="mod">
          <ac:chgData name="Wittman, Barry" userId="bff186cd-6ce8-41ba-8e8c-e85cdef216de" providerId="ADAL" clId="{07BCF96F-5A66-4F59-B598-C066D4CF353D}" dt="2026-02-08T15:49:04.523" v="306"/>
          <ac:spMkLst>
            <pc:docMk/>
            <pc:sldMk cId="3148032337" sldId="580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52:21.902" v="374" actId="20577"/>
        <pc:sldMkLst>
          <pc:docMk/>
          <pc:sldMk cId="2705904981" sldId="581"/>
        </pc:sldMkLst>
        <pc:spChg chg="mod">
          <ac:chgData name="Wittman, Barry" userId="bff186cd-6ce8-41ba-8e8c-e85cdef216de" providerId="ADAL" clId="{07BCF96F-5A66-4F59-B598-C066D4CF353D}" dt="2026-02-08T15:52:21.902" v="374" actId="20577"/>
          <ac:spMkLst>
            <pc:docMk/>
            <pc:sldMk cId="2705904981" sldId="581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58:13.969" v="479" actId="20577"/>
        <pc:sldMkLst>
          <pc:docMk/>
          <pc:sldMk cId="2918006931" sldId="582"/>
        </pc:sldMkLst>
        <pc:spChg chg="mod">
          <ac:chgData name="Wittman, Barry" userId="bff186cd-6ce8-41ba-8e8c-e85cdef216de" providerId="ADAL" clId="{07BCF96F-5A66-4F59-B598-C066D4CF353D}" dt="2026-02-08T15:58:13.969" v="479" actId="20577"/>
          <ac:spMkLst>
            <pc:docMk/>
            <pc:sldMk cId="2918006931" sldId="582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59:29.076" v="506"/>
        <pc:sldMkLst>
          <pc:docMk/>
          <pc:sldMk cId="4227553526" sldId="583"/>
        </pc:sldMkLst>
        <pc:spChg chg="mod">
          <ac:chgData name="Wittman, Barry" userId="bff186cd-6ce8-41ba-8e8c-e85cdef216de" providerId="ADAL" clId="{07BCF96F-5A66-4F59-B598-C066D4CF353D}" dt="2026-02-08T15:59:21.316" v="505" actId="20577"/>
          <ac:spMkLst>
            <pc:docMk/>
            <pc:sldMk cId="4227553526" sldId="58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00:18.148" v="521" actId="20577"/>
        <pc:sldMkLst>
          <pc:docMk/>
          <pc:sldMk cId="4169730451" sldId="584"/>
        </pc:sldMkLst>
        <pc:spChg chg="mod">
          <ac:chgData name="Wittman, Barry" userId="bff186cd-6ce8-41ba-8e8c-e85cdef216de" providerId="ADAL" clId="{07BCF96F-5A66-4F59-B598-C066D4CF353D}" dt="2026-02-08T16:00:18.148" v="521" actId="20577"/>
          <ac:spMkLst>
            <pc:docMk/>
            <pc:sldMk cId="4169730451" sldId="584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03:41.960" v="654"/>
        <pc:sldMkLst>
          <pc:docMk/>
          <pc:sldMk cId="1553930035" sldId="585"/>
        </pc:sldMkLst>
        <pc:spChg chg="mod">
          <ac:chgData name="Wittman, Barry" userId="bff186cd-6ce8-41ba-8e8c-e85cdef216de" providerId="ADAL" clId="{07BCF96F-5A66-4F59-B598-C066D4CF353D}" dt="2026-02-08T16:03:35.389" v="653" actId="20577"/>
          <ac:spMkLst>
            <pc:docMk/>
            <pc:sldMk cId="1553930035" sldId="585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06:22.090" v="698" actId="20577"/>
        <pc:sldMkLst>
          <pc:docMk/>
          <pc:sldMk cId="2903627948" sldId="586"/>
        </pc:sldMkLst>
        <pc:spChg chg="mod">
          <ac:chgData name="Wittman, Barry" userId="bff186cd-6ce8-41ba-8e8c-e85cdef216de" providerId="ADAL" clId="{07BCF96F-5A66-4F59-B598-C066D4CF353D}" dt="2026-02-08T16:06:22.090" v="698" actId="20577"/>
          <ac:spMkLst>
            <pc:docMk/>
            <pc:sldMk cId="2903627948" sldId="58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09:09.480" v="786" actId="20577"/>
        <pc:sldMkLst>
          <pc:docMk/>
          <pc:sldMk cId="1855658265" sldId="587"/>
        </pc:sldMkLst>
        <pc:spChg chg="mod">
          <ac:chgData name="Wittman, Barry" userId="bff186cd-6ce8-41ba-8e8c-e85cdef216de" providerId="ADAL" clId="{07BCF96F-5A66-4F59-B598-C066D4CF353D}" dt="2026-02-08T16:09:09.480" v="786" actId="20577"/>
          <ac:spMkLst>
            <pc:docMk/>
            <pc:sldMk cId="1855658265" sldId="587"/>
            <ac:spMk id="3" creationId="{00000000-0000-0000-0000-000000000000}"/>
          </ac:spMkLst>
        </pc:spChg>
      </pc:sldChg>
      <pc:sldChg chg="modSp add ord">
        <pc:chgData name="Wittman, Barry" userId="bff186cd-6ce8-41ba-8e8c-e85cdef216de" providerId="ADAL" clId="{07BCF96F-5A66-4F59-B598-C066D4CF353D}" dt="2026-02-08T16:14:41.699" v="807" actId="20577"/>
        <pc:sldMkLst>
          <pc:docMk/>
          <pc:sldMk cId="3099936608" sldId="588"/>
        </pc:sldMkLst>
        <pc:spChg chg="mod">
          <ac:chgData name="Wittman, Barry" userId="bff186cd-6ce8-41ba-8e8c-e85cdef216de" providerId="ADAL" clId="{07BCF96F-5A66-4F59-B598-C066D4CF353D}" dt="2026-02-08T16:14:41.699" v="807" actId="20577"/>
          <ac:spMkLst>
            <pc:docMk/>
            <pc:sldMk cId="3099936608" sldId="588"/>
            <ac:spMk id="2" creationId="{8BE7AC2F-0C12-4C35-93C8-BD17D9CCD197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17:23.099" v="44"/>
        <pc:sldMkLst>
          <pc:docMk/>
          <pc:sldMk cId="2791961025" sldId="556"/>
        </pc:sldMkLst>
        <pc:spChg chg="mod">
          <ac:chgData name="Wittman, Barry" userId="bff186cd-6ce8-41ba-8e8c-e85cdef216de" providerId="ADAL" clId="{2448C1A6-9CB1-46F6-8BD4-46E1D129AF2D}" dt="2026-02-04T18:17:11.517" v="42"/>
          <ac:spMkLst>
            <pc:docMk/>
            <pc:sldMk cId="2791961025" sldId="556"/>
            <ac:spMk id="3" creationId="{00000000-0000-0000-0000-000000000000}"/>
          </ac:spMkLst>
        </pc:spChg>
      </pc:sldChg>
      <pc:sldChg chg="modAnim">
        <pc:chgData name="Wittman, Barry" userId="bff186cd-6ce8-41ba-8e8c-e85cdef216de" providerId="ADAL" clId="{2448C1A6-9CB1-46F6-8BD4-46E1D129AF2D}" dt="2026-02-04T18:17:47.875" v="45"/>
        <pc:sldMkLst>
          <pc:docMk/>
          <pc:sldMk cId="2404743406" sldId="557"/>
        </pc:sldMkLst>
      </pc:sldChg>
      <pc:sldChg chg="modSp modAnim">
        <pc:chgData name="Wittman, Barry" userId="bff186cd-6ce8-41ba-8e8c-e85cdef216de" providerId="ADAL" clId="{2448C1A6-9CB1-46F6-8BD4-46E1D129AF2D}" dt="2026-02-04T18:22:12.081" v="180" actId="20577"/>
        <pc:sldMkLst>
          <pc:docMk/>
          <pc:sldMk cId="1739669798" sldId="558"/>
        </pc:sldMkLst>
        <pc:spChg chg="mod">
          <ac:chgData name="Wittman, Barry" userId="bff186cd-6ce8-41ba-8e8c-e85cdef216de" providerId="ADAL" clId="{2448C1A6-9CB1-46F6-8BD4-46E1D129AF2D}" dt="2026-02-04T18:22:12.081" v="180" actId="20577"/>
          <ac:spMkLst>
            <pc:docMk/>
            <pc:sldMk cId="1739669798" sldId="55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24:27.208" v="231"/>
        <pc:sldMkLst>
          <pc:docMk/>
          <pc:sldMk cId="3810394255" sldId="559"/>
        </pc:sldMkLst>
        <pc:spChg chg="mod">
          <ac:chgData name="Wittman, Barry" userId="bff186cd-6ce8-41ba-8e8c-e85cdef216de" providerId="ADAL" clId="{2448C1A6-9CB1-46F6-8BD4-46E1D129AF2D}" dt="2026-02-04T18:24:22.136" v="230"/>
          <ac:spMkLst>
            <pc:docMk/>
            <pc:sldMk cId="3810394255" sldId="559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26:26.514" v="282"/>
        <pc:sldMkLst>
          <pc:docMk/>
          <pc:sldMk cId="3280340020" sldId="560"/>
        </pc:sldMkLst>
        <pc:spChg chg="mod">
          <ac:chgData name="Wittman, Barry" userId="bff186cd-6ce8-41ba-8e8c-e85cdef216de" providerId="ADAL" clId="{2448C1A6-9CB1-46F6-8BD4-46E1D129AF2D}" dt="2026-02-04T18:26:19.174" v="280" actId="20577"/>
          <ac:spMkLst>
            <pc:docMk/>
            <pc:sldMk cId="3280340020" sldId="560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28:13.271" v="329" actId="20577"/>
        <pc:sldMkLst>
          <pc:docMk/>
          <pc:sldMk cId="2515653494" sldId="561"/>
        </pc:sldMkLst>
        <pc:spChg chg="mod">
          <ac:chgData name="Wittman, Barry" userId="bff186cd-6ce8-41ba-8e8c-e85cdef216de" providerId="ADAL" clId="{2448C1A6-9CB1-46F6-8BD4-46E1D129AF2D}" dt="2026-02-04T18:28:13.271" v="329" actId="20577"/>
          <ac:spMkLst>
            <pc:docMk/>
            <pc:sldMk cId="2515653494" sldId="561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30:57.629" v="390"/>
        <pc:sldMkLst>
          <pc:docMk/>
          <pc:sldMk cId="884976581" sldId="562"/>
        </pc:sldMkLst>
        <pc:spChg chg="mod">
          <ac:chgData name="Wittman, Barry" userId="bff186cd-6ce8-41ba-8e8c-e85cdef216de" providerId="ADAL" clId="{2448C1A6-9CB1-46F6-8BD4-46E1D129AF2D}" dt="2026-02-04T18:30:48.829" v="389"/>
          <ac:spMkLst>
            <pc:docMk/>
            <pc:sldMk cId="884976581" sldId="562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35:04.699" v="483"/>
        <pc:sldMkLst>
          <pc:docMk/>
          <pc:sldMk cId="1738753430" sldId="563"/>
        </pc:sldMkLst>
        <pc:spChg chg="mod">
          <ac:chgData name="Wittman, Barry" userId="bff186cd-6ce8-41ba-8e8c-e85cdef216de" providerId="ADAL" clId="{2448C1A6-9CB1-46F6-8BD4-46E1D129AF2D}" dt="2026-02-04T18:34:57.361" v="482" actId="27636"/>
          <ac:spMkLst>
            <pc:docMk/>
            <pc:sldMk cId="1738753430" sldId="56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37:12.039" v="552"/>
        <pc:sldMkLst>
          <pc:docMk/>
          <pc:sldMk cId="2925021836" sldId="564"/>
        </pc:sldMkLst>
        <pc:spChg chg="mod">
          <ac:chgData name="Wittman, Barry" userId="bff186cd-6ce8-41ba-8e8c-e85cdef216de" providerId="ADAL" clId="{2448C1A6-9CB1-46F6-8BD4-46E1D129AF2D}" dt="2026-02-04T18:37:07.046" v="551" actId="6549"/>
          <ac:spMkLst>
            <pc:docMk/>
            <pc:sldMk cId="2925021836" sldId="564"/>
            <ac:spMk id="3" creationId="{00000000-0000-0000-0000-000000000000}"/>
          </ac:spMkLst>
        </pc:spChg>
      </pc:sldChg>
      <pc:sldChg chg="addSp delSp modSp delAnim modAnim">
        <pc:chgData name="Wittman, Barry" userId="bff186cd-6ce8-41ba-8e8c-e85cdef216de" providerId="ADAL" clId="{2448C1A6-9CB1-46F6-8BD4-46E1D129AF2D}" dt="2026-02-04T18:43:06.088" v="691" actId="27636"/>
        <pc:sldMkLst>
          <pc:docMk/>
          <pc:sldMk cId="863772023" sldId="565"/>
        </pc:sldMkLst>
        <pc:spChg chg="mod">
          <ac:chgData name="Wittman, Barry" userId="bff186cd-6ce8-41ba-8e8c-e85cdef216de" providerId="ADAL" clId="{2448C1A6-9CB1-46F6-8BD4-46E1D129AF2D}" dt="2026-02-04T18:43:06.088" v="691" actId="27636"/>
          <ac:spMkLst>
            <pc:docMk/>
            <pc:sldMk cId="863772023" sldId="565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38:58.763" v="611" actId="478"/>
          <ac:spMkLst>
            <pc:docMk/>
            <pc:sldMk cId="863772023" sldId="565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39:01.190" v="612" actId="478"/>
          <ac:spMkLst>
            <pc:docMk/>
            <pc:sldMk cId="863772023" sldId="565"/>
            <ac:spMk id="1027" creationId="{00000000-0000-0000-0000-000000000000}"/>
          </ac:spMkLst>
        </pc:spChg>
        <pc:graphicFrameChg chg="del mod replId">
          <ac:chgData name="Wittman, Barry" userId="bff186cd-6ce8-41ba-8e8c-e85cdef216de" providerId="ADAL" clId="{2448C1A6-9CB1-46F6-8BD4-46E1D129AF2D}" dt="2026-02-04T18:38:21.370" v="594"/>
          <ac:graphicFrameMkLst>
            <pc:docMk/>
            <pc:sldMk cId="863772023" sldId="565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2448C1A6-9CB1-46F6-8BD4-46E1D129AF2D}" dt="2026-02-04T18:38:46.069" v="606"/>
          <ac:graphicFrameMkLst>
            <pc:docMk/>
            <pc:sldMk cId="863772023" sldId="565"/>
            <ac:graphicFrameMk id="7" creationId="{00000000-0000-0000-0000-000000000000}"/>
          </ac:graphicFrameMkLst>
        </pc:graphicFrameChg>
      </pc:sldChg>
      <pc:sldChg chg="addSp delSp modSp delAnim modAnim">
        <pc:chgData name="Wittman, Barry" userId="bff186cd-6ce8-41ba-8e8c-e85cdef216de" providerId="ADAL" clId="{2448C1A6-9CB1-46F6-8BD4-46E1D129AF2D}" dt="2026-02-04T18:42:32.074" v="682"/>
        <pc:sldMkLst>
          <pc:docMk/>
          <pc:sldMk cId="3745998599" sldId="566"/>
        </pc:sldMkLst>
        <pc:spChg chg="mod">
          <ac:chgData name="Wittman, Barry" userId="bff186cd-6ce8-41ba-8e8c-e85cdef216de" providerId="ADAL" clId="{2448C1A6-9CB1-46F6-8BD4-46E1D129AF2D}" dt="2026-02-04T18:42:32.074" v="682"/>
          <ac:spMkLst>
            <pc:docMk/>
            <pc:sldMk cId="3745998599" sldId="566"/>
            <ac:spMk id="2" creationId="{00000000-0000-0000-0000-000000000000}"/>
          </ac:spMkLst>
        </pc:spChg>
        <pc:spChg chg="mod">
          <ac:chgData name="Wittman, Barry" userId="bff186cd-6ce8-41ba-8e8c-e85cdef216de" providerId="ADAL" clId="{2448C1A6-9CB1-46F6-8BD4-46E1D129AF2D}" dt="2026-02-04T18:41:42.287" v="680" actId="27636"/>
          <ac:spMkLst>
            <pc:docMk/>
            <pc:sldMk cId="3745998599" sldId="566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40:20.778" v="641" actId="478"/>
          <ac:spMkLst>
            <pc:docMk/>
            <pc:sldMk cId="3745998599" sldId="566"/>
            <ac:spMk id="2050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40:41.628" v="651" actId="478"/>
          <ac:spMkLst>
            <pc:docMk/>
            <pc:sldMk cId="3745998599" sldId="566"/>
            <ac:spMk id="2051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41:22.540" v="671" actId="478"/>
          <ac:spMkLst>
            <pc:docMk/>
            <pc:sldMk cId="3745998599" sldId="566"/>
            <ac:spMk id="2053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41:16.334" v="670" actId="478"/>
          <ac:spMkLst>
            <pc:docMk/>
            <pc:sldMk cId="3745998599" sldId="566"/>
            <ac:spMk id="2055" creationId="{00000000-0000-0000-0000-000000000000}"/>
          </ac:spMkLst>
        </pc:spChg>
        <pc:graphicFrameChg chg="del mod replId">
          <ac:chgData name="Wittman, Barry" userId="bff186cd-6ce8-41ba-8e8c-e85cdef216de" providerId="ADAL" clId="{2448C1A6-9CB1-46F6-8BD4-46E1D129AF2D}" dt="2026-02-04T18:40:11.589" v="633"/>
          <ac:graphicFrameMkLst>
            <pc:docMk/>
            <pc:sldMk cId="3745998599" sldId="566"/>
            <ac:graphicFrameMk id="4" creationId="{00000000-0000-0000-0000-000000000000}"/>
          </ac:graphicFrameMkLst>
        </pc:graphicFrameChg>
        <pc:graphicFrameChg chg="del">
          <ac:chgData name="Wittman, Barry" userId="bff186cd-6ce8-41ba-8e8c-e85cdef216de" providerId="ADAL" clId="{2448C1A6-9CB1-46F6-8BD4-46E1D129AF2D}" dt="2026-02-04T18:41:00.043" v="662" actId="478"/>
          <ac:graphicFrameMkLst>
            <pc:docMk/>
            <pc:sldMk cId="3745998599" sldId="566"/>
            <ac:graphicFrameMk id="6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2448C1A6-9CB1-46F6-8BD4-46E1D129AF2D}" dt="2026-02-04T18:40:36.914" v="649"/>
          <ac:graphicFrameMkLst>
            <pc:docMk/>
            <pc:sldMk cId="3745998599" sldId="566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2448C1A6-9CB1-46F6-8BD4-46E1D129AF2D}" dt="2026-02-04T18:40:49.538" v="656"/>
          <ac:graphicFrameMkLst>
            <pc:docMk/>
            <pc:sldMk cId="3745998599" sldId="566"/>
            <ac:graphicFrameMk id="9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2448C1A6-9CB1-46F6-8BD4-46E1D129AF2D}" dt="2026-02-04T18:41:07.148" v="664"/>
          <ac:graphicFrameMkLst>
            <pc:docMk/>
            <pc:sldMk cId="3745998599" sldId="566"/>
            <ac:graphicFrameMk id="11" creationId="{00000000-0000-0000-0000-000000000000}"/>
          </ac:graphicFrameMkLst>
        </pc:graphicFrameChg>
      </pc:sldChg>
      <pc:sldChg chg="modSp modAnim">
        <pc:chgData name="Wittman, Barry" userId="bff186cd-6ce8-41ba-8e8c-e85cdef216de" providerId="ADAL" clId="{2448C1A6-9CB1-46F6-8BD4-46E1D129AF2D}" dt="2026-02-04T18:45:10.344" v="740"/>
        <pc:sldMkLst>
          <pc:docMk/>
          <pc:sldMk cId="225726001" sldId="567"/>
        </pc:sldMkLst>
        <pc:spChg chg="mod">
          <ac:chgData name="Wittman, Barry" userId="bff186cd-6ce8-41ba-8e8c-e85cdef216de" providerId="ADAL" clId="{2448C1A6-9CB1-46F6-8BD4-46E1D129AF2D}" dt="2026-02-04T18:45:00.740" v="739" actId="20577"/>
          <ac:spMkLst>
            <pc:docMk/>
            <pc:sldMk cId="225726001" sldId="56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47:31.253" v="803"/>
        <pc:sldMkLst>
          <pc:docMk/>
          <pc:sldMk cId="2034503756" sldId="568"/>
        </pc:sldMkLst>
        <pc:spChg chg="mod">
          <ac:chgData name="Wittman, Barry" userId="bff186cd-6ce8-41ba-8e8c-e85cdef216de" providerId="ADAL" clId="{2448C1A6-9CB1-46F6-8BD4-46E1D129AF2D}" dt="2026-02-04T18:47:23.557" v="802" actId="6549"/>
          <ac:spMkLst>
            <pc:docMk/>
            <pc:sldMk cId="2034503756" sldId="56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49:44.334" v="865"/>
        <pc:sldMkLst>
          <pc:docMk/>
          <pc:sldMk cId="3591794601" sldId="569"/>
        </pc:sldMkLst>
        <pc:spChg chg="mod">
          <ac:chgData name="Wittman, Barry" userId="bff186cd-6ce8-41ba-8e8c-e85cdef216de" providerId="ADAL" clId="{2448C1A6-9CB1-46F6-8BD4-46E1D129AF2D}" dt="2026-02-04T18:49:44.334" v="865"/>
          <ac:spMkLst>
            <pc:docMk/>
            <pc:sldMk cId="3591794601" sldId="569"/>
            <ac:spMk id="3" creationId="{00000000-0000-0000-0000-000000000000}"/>
          </ac:spMkLst>
        </pc:spChg>
      </pc:sldChg>
      <pc:sldChg chg="addSp delSp modSp delAnim modAnim">
        <pc:chgData name="Wittman, Barry" userId="bff186cd-6ce8-41ba-8e8c-e85cdef216de" providerId="ADAL" clId="{2448C1A6-9CB1-46F6-8BD4-46E1D129AF2D}" dt="2026-02-04T18:51:07.181" v="880"/>
        <pc:sldMkLst>
          <pc:docMk/>
          <pc:sldMk cId="2337508245" sldId="574"/>
        </pc:sldMkLst>
        <pc:spChg chg="mod">
          <ac:chgData name="Wittman, Barry" userId="bff186cd-6ce8-41ba-8e8c-e85cdef216de" providerId="ADAL" clId="{2448C1A6-9CB1-46F6-8BD4-46E1D129AF2D}" dt="2026-02-04T18:51:07.181" v="880"/>
          <ac:spMkLst>
            <pc:docMk/>
            <pc:sldMk cId="2337508245" sldId="57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2448C1A6-9CB1-46F6-8BD4-46E1D129AF2D}" dt="2026-02-04T18:50:44.929" v="873" actId="478"/>
          <ac:spMkLst>
            <pc:docMk/>
            <pc:sldMk cId="2337508245" sldId="574"/>
            <ac:spMk id="4" creationId="{00000000-0000-0000-0000-000000000000}"/>
          </ac:spMkLst>
        </pc:spChg>
        <pc:graphicFrameChg chg="del mod replId">
          <ac:chgData name="Wittman, Barry" userId="bff186cd-6ce8-41ba-8e8c-e85cdef216de" providerId="ADAL" clId="{2448C1A6-9CB1-46F6-8BD4-46E1D129AF2D}" dt="2026-02-04T18:50:31.813" v="868"/>
          <ac:graphicFrameMkLst>
            <pc:docMk/>
            <pc:sldMk cId="2337508245" sldId="574"/>
            <ac:graphicFrameMk id="5" creationId="{00000000-0000-0000-0000-000000000000}"/>
          </ac:graphicFrameMkLst>
        </pc:graphicFrame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3622298139" sldId="555"/>
        </pc:sldMkLst>
      </pc:sldChg>
      <pc:sldChg chg="modSp add">
        <pc:chgData name="Wittman, Barry" userId="bff186cd-6ce8-41ba-8e8c-e85cdef216de" providerId="ADAL" clId="{9A9F1373-88D9-4977-B7C6-D1F482155040}" dt="2026-02-04T18:11:09.895" v="50" actId="27636"/>
        <pc:sldMkLst>
          <pc:docMk/>
          <pc:sldMk cId="2791961025" sldId="556"/>
        </pc:sldMkLst>
        <pc:spChg chg="mod">
          <ac:chgData name="Wittman, Barry" userId="bff186cd-6ce8-41ba-8e8c-e85cdef216de" providerId="ADAL" clId="{9A9F1373-88D9-4977-B7C6-D1F482155040}" dt="2026-02-04T18:11:09.895" v="50" actId="27636"/>
          <ac:spMkLst>
            <pc:docMk/>
            <pc:sldMk cId="2791961025" sldId="556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9A9F1373-88D9-4977-B7C6-D1F482155040}" dt="2026-02-04T18:11:09.912" v="51" actId="27636"/>
        <pc:sldMkLst>
          <pc:docMk/>
          <pc:sldMk cId="2404743406" sldId="557"/>
        </pc:sldMkLst>
        <pc:spChg chg="mod">
          <ac:chgData name="Wittman, Barry" userId="bff186cd-6ce8-41ba-8e8c-e85cdef216de" providerId="ADAL" clId="{9A9F1373-88D9-4977-B7C6-D1F482155040}" dt="2026-02-04T18:11:09.912" v="51" actId="27636"/>
          <ac:spMkLst>
            <pc:docMk/>
            <pc:sldMk cId="2404743406" sldId="557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9A9F1373-88D9-4977-B7C6-D1F482155040}" dt="2026-02-04T18:11:09.928" v="52" actId="27636"/>
        <pc:sldMkLst>
          <pc:docMk/>
          <pc:sldMk cId="1739669798" sldId="558"/>
        </pc:sldMkLst>
        <pc:spChg chg="mod">
          <ac:chgData name="Wittman, Barry" userId="bff186cd-6ce8-41ba-8e8c-e85cdef216de" providerId="ADAL" clId="{9A9F1373-88D9-4977-B7C6-D1F482155040}" dt="2026-02-04T18:11:09.928" v="52" actId="27636"/>
          <ac:spMkLst>
            <pc:docMk/>
            <pc:sldMk cId="1739669798" sldId="558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3810394255" sldId="559"/>
        </pc:sldMkLst>
      </pc:sldChg>
      <pc:sldChg chg="modSp add">
        <pc:chgData name="Wittman, Barry" userId="bff186cd-6ce8-41ba-8e8c-e85cdef216de" providerId="ADAL" clId="{9A9F1373-88D9-4977-B7C6-D1F482155040}" dt="2026-02-04T18:11:09.943" v="53" actId="27636"/>
        <pc:sldMkLst>
          <pc:docMk/>
          <pc:sldMk cId="3280340020" sldId="560"/>
        </pc:sldMkLst>
        <pc:spChg chg="mod">
          <ac:chgData name="Wittman, Barry" userId="bff186cd-6ce8-41ba-8e8c-e85cdef216de" providerId="ADAL" clId="{9A9F1373-88D9-4977-B7C6-D1F482155040}" dt="2026-02-04T18:11:09.943" v="53" actId="27636"/>
          <ac:spMkLst>
            <pc:docMk/>
            <pc:sldMk cId="3280340020" sldId="560"/>
            <ac:spMk id="2" creationId="{00000000-0000-0000-0000-000000000000}"/>
          </ac:spMkLst>
        </pc:spChg>
      </pc:sldChg>
      <pc:sldChg chg="modSp add">
        <pc:chgData name="Wittman, Barry" userId="bff186cd-6ce8-41ba-8e8c-e85cdef216de" providerId="ADAL" clId="{9A9F1373-88D9-4977-B7C6-D1F482155040}" dt="2026-02-04T18:11:09.959" v="55" actId="27636"/>
        <pc:sldMkLst>
          <pc:docMk/>
          <pc:sldMk cId="2515653494" sldId="561"/>
        </pc:sldMkLst>
        <pc:spChg chg="mod">
          <ac:chgData name="Wittman, Barry" userId="bff186cd-6ce8-41ba-8e8c-e85cdef216de" providerId="ADAL" clId="{9A9F1373-88D9-4977-B7C6-D1F482155040}" dt="2026-02-04T18:11:09.959" v="55" actId="27636"/>
          <ac:spMkLst>
            <pc:docMk/>
            <pc:sldMk cId="2515653494" sldId="561"/>
            <ac:spMk id="2" creationId="{00000000-0000-0000-0000-000000000000}"/>
          </ac:spMkLst>
        </pc:spChg>
        <pc:spChg chg="mod">
          <ac:chgData name="Wittman, Barry" userId="bff186cd-6ce8-41ba-8e8c-e85cdef216de" providerId="ADAL" clId="{9A9F1373-88D9-4977-B7C6-D1F482155040}" dt="2026-02-04T18:11:09.959" v="54" actId="27636"/>
          <ac:spMkLst>
            <pc:docMk/>
            <pc:sldMk cId="2515653494" sldId="56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884976581" sldId="562"/>
        </pc:sldMkLst>
      </pc:sldChg>
      <pc:sldChg chg="modSp add">
        <pc:chgData name="Wittman, Barry" userId="bff186cd-6ce8-41ba-8e8c-e85cdef216de" providerId="ADAL" clId="{9A9F1373-88D9-4977-B7C6-D1F482155040}" dt="2026-02-04T18:11:09.990" v="56" actId="27636"/>
        <pc:sldMkLst>
          <pc:docMk/>
          <pc:sldMk cId="1738753430" sldId="563"/>
        </pc:sldMkLst>
        <pc:spChg chg="mod">
          <ac:chgData name="Wittman, Barry" userId="bff186cd-6ce8-41ba-8e8c-e85cdef216de" providerId="ADAL" clId="{9A9F1373-88D9-4977-B7C6-D1F482155040}" dt="2026-02-04T18:11:09.990" v="56" actId="27636"/>
          <ac:spMkLst>
            <pc:docMk/>
            <pc:sldMk cId="1738753430" sldId="5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2925021836" sldId="564"/>
        </pc:sldMkLst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863772023" sldId="565"/>
        </pc:sldMkLst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3745998599" sldId="566"/>
        </pc:sldMkLst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225726001" sldId="567"/>
        </pc:sldMkLst>
      </pc:sldChg>
      <pc:sldChg chg="modSp add">
        <pc:chgData name="Wittman, Barry" userId="bff186cd-6ce8-41ba-8e8c-e85cdef216de" providerId="ADAL" clId="{9A9F1373-88D9-4977-B7C6-D1F482155040}" dt="2026-02-04T18:11:10.028" v="57" actId="27636"/>
        <pc:sldMkLst>
          <pc:docMk/>
          <pc:sldMk cId="2034503756" sldId="568"/>
        </pc:sldMkLst>
        <pc:spChg chg="mod">
          <ac:chgData name="Wittman, Barry" userId="bff186cd-6ce8-41ba-8e8c-e85cdef216de" providerId="ADAL" clId="{9A9F1373-88D9-4977-B7C6-D1F482155040}" dt="2026-02-04T18:11:10.028" v="57" actId="27636"/>
          <ac:spMkLst>
            <pc:docMk/>
            <pc:sldMk cId="2034503756" sldId="568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A9F1373-88D9-4977-B7C6-D1F482155040}" dt="2026-02-04T18:11:09.750" v="49"/>
        <pc:sldMkLst>
          <pc:docMk/>
          <pc:sldMk cId="3591794601" sldId="569"/>
        </pc:sldMkLst>
      </pc:sldChg>
      <pc:sldChg chg="add">
        <pc:chgData name="Wittman, Barry" userId="bff186cd-6ce8-41ba-8e8c-e85cdef216de" providerId="ADAL" clId="{9A9F1373-88D9-4977-B7C6-D1F482155040}" dt="2026-02-04T18:12:08.605" v="58"/>
        <pc:sldMkLst>
          <pc:docMk/>
          <pc:sldMk cId="369081424" sldId="571"/>
        </pc:sldMkLst>
      </pc:sldChg>
      <pc:sldChg chg="modSp add modAnim">
        <pc:chgData name="Wittman, Barry" userId="bff186cd-6ce8-41ba-8e8c-e85cdef216de" providerId="ADAL" clId="{9A9F1373-88D9-4977-B7C6-D1F482155040}" dt="2026-02-04T18:12:31.337" v="63"/>
        <pc:sldMkLst>
          <pc:docMk/>
          <pc:sldMk cId="3015897733" sldId="572"/>
        </pc:sldMkLst>
        <pc:spChg chg="mod">
          <ac:chgData name="Wittman, Barry" userId="bff186cd-6ce8-41ba-8e8c-e85cdef216de" providerId="ADAL" clId="{9A9F1373-88D9-4977-B7C6-D1F482155040}" dt="2026-02-04T18:12:24.262" v="62" actId="20577"/>
          <ac:spMkLst>
            <pc:docMk/>
            <pc:sldMk cId="3015897733" sldId="57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9A9F1373-88D9-4977-B7C6-D1F482155040}" dt="2026-02-04T18:13:00.474" v="73" actId="113"/>
        <pc:sldMkLst>
          <pc:docMk/>
          <pc:sldMk cId="3268956399" sldId="573"/>
        </pc:sldMkLst>
        <pc:spChg chg="mod">
          <ac:chgData name="Wittman, Barry" userId="bff186cd-6ce8-41ba-8e8c-e85cdef216de" providerId="ADAL" clId="{9A9F1373-88D9-4977-B7C6-D1F482155040}" dt="2026-02-04T18:13:00.474" v="73" actId="113"/>
          <ac:spMkLst>
            <pc:docMk/>
            <pc:sldMk cId="3268956399" sldId="57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9A9F1373-88D9-4977-B7C6-D1F482155040}" dt="2026-02-04T18:12:08.740" v="60" actId="27636"/>
        <pc:sldMkLst>
          <pc:docMk/>
          <pc:sldMk cId="2337508245" sldId="574"/>
        </pc:sldMkLst>
        <pc:spChg chg="mod">
          <ac:chgData name="Wittman, Barry" userId="bff186cd-6ce8-41ba-8e8c-e85cdef216de" providerId="ADAL" clId="{9A9F1373-88D9-4977-B7C6-D1F482155040}" dt="2026-02-04T18:12:08.740" v="60" actId="27636"/>
          <ac:spMkLst>
            <pc:docMk/>
            <pc:sldMk cId="2337508245" sldId="57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7 -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1773936"/>
            <a:ext cx="6860787" cy="4623816"/>
          </a:xfrm>
        </p:spPr>
        <p:txBody>
          <a:bodyPr>
            <a:normAutofit/>
          </a:bodyPr>
          <a:lstStyle/>
          <a:p>
            <a:r>
              <a:rPr lang="en-US" sz="3200" dirty="0"/>
              <a:t>A directed graph describes a relationship between nodes</a:t>
            </a:r>
          </a:p>
          <a:p>
            <a:r>
              <a:rPr lang="en-US" sz="3200" dirty="0"/>
              <a:t>One way to record a graph is as a matrix</a:t>
            </a:r>
          </a:p>
          <a:p>
            <a:r>
              <a:rPr lang="en-US" sz="3200" dirty="0"/>
              <a:t>We can also think of a directed graph as a relation from a set to itself</a:t>
            </a:r>
          </a:p>
          <a:p>
            <a:r>
              <a:rPr lang="en-US" sz="3200" dirty="0"/>
              <a:t>What's the relation for this directed graph?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8001000" y="1984279"/>
            <a:ext cx="3276600" cy="4368798"/>
            <a:chOff x="5486399" y="2209800"/>
            <a:chExt cx="2514601" cy="3352800"/>
          </a:xfrm>
        </p:grpSpPr>
        <p:cxnSp>
          <p:nvCxnSpPr>
            <p:cNvPr id="13" name="Straight Arrow Connector 12"/>
            <p:cNvCxnSpPr>
              <a:stCxn id="8" idx="2"/>
              <a:endCxn id="5" idx="6"/>
            </p:cNvCxnSpPr>
            <p:nvPr/>
          </p:nvCxnSpPr>
          <p:spPr>
            <a:xfrm rot="10800000">
              <a:off x="5943600" y="2438400"/>
              <a:ext cx="1143000" cy="228600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  <a:endCxn id="7" idx="7"/>
            </p:cNvCxnSpPr>
            <p:nvPr/>
          </p:nvCxnSpPr>
          <p:spPr>
            <a:xfrm rot="5400000">
              <a:off x="5800445" y="2904845"/>
              <a:ext cx="1429310" cy="1276910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2"/>
              <a:endCxn id="7" idx="5"/>
            </p:cNvCxnSpPr>
            <p:nvPr/>
          </p:nvCxnSpPr>
          <p:spPr>
            <a:xfrm rot="10800000">
              <a:off x="5876646" y="4581246"/>
              <a:ext cx="1667155" cy="752755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7" idx="6"/>
              <a:endCxn id="6" idx="2"/>
            </p:cNvCxnSpPr>
            <p:nvPr/>
          </p:nvCxnSpPr>
          <p:spPr>
            <a:xfrm flipV="1">
              <a:off x="5943600" y="4114800"/>
              <a:ext cx="762000" cy="304800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5" idx="4"/>
              <a:endCxn id="7" idx="0"/>
            </p:cNvCxnSpPr>
            <p:nvPr/>
          </p:nvCxnSpPr>
          <p:spPr>
            <a:xfrm rot="5400000">
              <a:off x="4953000" y="3429000"/>
              <a:ext cx="15240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9" idx="1"/>
              <a:endCxn id="6" idx="5"/>
            </p:cNvCxnSpPr>
            <p:nvPr/>
          </p:nvCxnSpPr>
          <p:spPr>
            <a:xfrm rot="16200000" flipV="1">
              <a:off x="6905345" y="4466945"/>
              <a:ext cx="895910" cy="514910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8" idx="5"/>
              <a:endCxn id="9" idx="0"/>
            </p:cNvCxnSpPr>
            <p:nvPr/>
          </p:nvCxnSpPr>
          <p:spPr>
            <a:xfrm rot="16200000" flipH="1">
              <a:off x="6486245" y="3819244"/>
              <a:ext cx="2276755" cy="295555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4"/>
              <a:endCxn id="6" idx="7"/>
            </p:cNvCxnSpPr>
            <p:nvPr/>
          </p:nvCxnSpPr>
          <p:spPr>
            <a:xfrm rot="5400000">
              <a:off x="6676746" y="3314700"/>
              <a:ext cx="1057555" cy="219355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/>
            <p:cNvCxnSpPr>
              <a:stCxn id="5" idx="2"/>
              <a:endCxn id="5" idx="7"/>
            </p:cNvCxnSpPr>
            <p:nvPr/>
          </p:nvCxnSpPr>
          <p:spPr>
            <a:xfrm rot="10800000" flipH="1">
              <a:off x="5486399" y="2276756"/>
              <a:ext cx="390245" cy="161645"/>
            </a:xfrm>
            <a:prstGeom prst="curvedConnector4">
              <a:avLst>
                <a:gd name="adj1" fmla="val -26418"/>
                <a:gd name="adj2" fmla="val 282842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5486400" y="2209800"/>
              <a:ext cx="457200" cy="4572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a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6705600" y="3886200"/>
              <a:ext cx="457200" cy="45720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c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5486400" y="4191000"/>
              <a:ext cx="457200" cy="4572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d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086600" y="2438400"/>
              <a:ext cx="457200" cy="4572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b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7543800" y="5105400"/>
              <a:ext cx="4572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378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Relations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62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Reflexive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will discuss many useful properties that hold for any binary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on a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(that is from elements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other elements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reflexive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Informally, </a:t>
                </a:r>
                <a:r>
                  <a:rPr lang="en-US" i="1" dirty="0">
                    <a:sym typeface="Symbol"/>
                  </a:rPr>
                  <a:t>R</a:t>
                </a:r>
                <a:r>
                  <a:rPr lang="en-US" dirty="0">
                    <a:sym typeface="Symbol"/>
                  </a:rPr>
                  <a:t> is reflexive if every element is related to itself</a:t>
                </a:r>
              </a:p>
              <a:p>
                <a:r>
                  <a:rPr lang="en-US" i="1" dirty="0">
                    <a:sym typeface="Symbol"/>
                  </a:rPr>
                  <a:t>R</a:t>
                </a:r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reflexive if there is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53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Symmetric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symmetric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Informally,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symmetric if for every element related to another element, the second element is also related to the first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symmetric if there is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but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829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transitive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Informally,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transitive when an element is related to a second element and a second element is related to a third, then it must be the case that the first element is also related to the third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:r>
                  <a:rPr lang="en-US" b="1" dirty="0">
                    <a:sym typeface="Symbol"/>
                  </a:rPr>
                  <a:t>not</a:t>
                </a:r>
                <a:r>
                  <a:rPr lang="en-US" dirty="0">
                    <a:sym typeface="Symbol"/>
                  </a:rPr>
                  <a:t> transitive if there is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, such that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i="1" dirty="0">
                    <a:sym typeface="Symbol"/>
                  </a:rPr>
                  <a:t> </a:t>
                </a:r>
                <a:r>
                  <a:rPr lang="en-US" dirty="0">
                    <a:sym typeface="Symbol"/>
                  </a:rPr>
                  <a:t>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but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𝑧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554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{0, 1, 2, 3}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{(0,0), (0,1), (0,3), (1,0), (1,1), (2,2), (3,0), (3,3)}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reflexive?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symmetric?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transitive?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{(0,0), (0,2), (0,3), (2,3)}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reflexive?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symmetric?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transitive?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{(0,1), (2,3)}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reflexive?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symmetric?</a:t>
                </a:r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transitive?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08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 closures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you have a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a binary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 </a:t>
                </a:r>
                <a:r>
                  <a:rPr lang="en-US" b="1" dirty="0"/>
                  <a:t>transitive closure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called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/>
                  <a:t> satisfies the following properties: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/>
                  <a:t> is transitive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⊆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𝑡</m:t>
                        </m:r>
                      </m:sup>
                    </m:sSup>
                  </m:oMath>
                </a14:m>
                <a:endParaRPr lang="en-US" i="1" baseline="30000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is any other transitive relation that contains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𝑡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⊆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Basically, the transitive closure just means adding in the least amount of stuff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to make it transitive</a:t>
                </a:r>
              </a:p>
              <a:p>
                <a:r>
                  <a:rPr lang="en-US" dirty="0">
                    <a:sym typeface="Symbol"/>
                  </a:rPr>
                  <a:t>If you can get there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, you can get there </a:t>
                </a:r>
                <a:r>
                  <a:rPr lang="en-US" b="1" dirty="0">
                    <a:sym typeface="Symbol"/>
                  </a:rPr>
                  <a:t>directly</a:t>
                </a:r>
                <a:r>
                  <a:rPr lang="en-US" dirty="0">
                    <a:sym typeface="Symbol"/>
                  </a:rPr>
                  <a:t>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𝑡</m:t>
                        </m:r>
                      </m:sup>
                    </m:sSup>
                  </m:oMath>
                </a14:m>
                <a:endParaRPr lang="en-US" i="1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370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Transitive closure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{0, 1, 2, 3}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{(0,1), (1,2), (2,3)}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transitive?</a:t>
                </a:r>
              </a:p>
              <a:p>
                <a:r>
                  <a:rPr lang="en-US" dirty="0"/>
                  <a:t>Then, find the transitive closure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4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on real 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a relation on real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↔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reflexive?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symmetric?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transitive?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a relation on real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reflexive?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symmetric?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transitive?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a relation on positive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3 | 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𝑇</m:t>
                    </m:r>
                  </m:oMath>
                </a14:m>
                <a:r>
                  <a:rPr lang="en-US" dirty="0">
                    <a:sym typeface="Symbol"/>
                  </a:rPr>
                  <a:t> reflexive?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𝑇</m:t>
                    </m:r>
                  </m:oMath>
                </a14:m>
                <a:r>
                  <a:rPr lang="en-US" dirty="0">
                    <a:sym typeface="Symbol"/>
                  </a:rPr>
                  <a:t> symmetric?</a:t>
                </a:r>
              </a:p>
              <a:p>
                <a:pPr lvl="1"/>
                <a:r>
                  <a:rPr lang="en-US" dirty="0">
                    <a:sym typeface="Symbol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𝑇</m:t>
                    </m:r>
                  </m:oMath>
                </a14:m>
                <a:r>
                  <a:rPr lang="en-US" dirty="0">
                    <a:sym typeface="Symbol"/>
                  </a:rPr>
                  <a:t> transitive?</a:t>
                </a:r>
              </a:p>
              <a:p>
                <a:endParaRPr lang="en-US" dirty="0"/>
              </a:p>
              <a:p>
                <a:endParaRPr lang="en-US" dirty="0">
                  <a:sym typeface="Symbol"/>
                </a:endParaRP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594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Relations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8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Halting problem</a:t>
            </a:r>
          </a:p>
          <a:p>
            <a:r>
              <a:rPr lang="en-US" dirty="0"/>
              <a:t>Cardinality</a:t>
            </a:r>
          </a:p>
          <a:p>
            <a:r>
              <a:rPr lang="en-US" dirty="0"/>
              <a:t>Countable and uncountable infinity</a:t>
            </a:r>
          </a:p>
          <a:p>
            <a:r>
              <a:rPr lang="en-US" dirty="0"/>
              <a:t>Started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partition of a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(as we discussed earlier) is a collection of nonempty, mutually disjoint sets, whose union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relation can be induced by a partition</a:t>
                </a:r>
              </a:p>
              <a:p>
                <a:r>
                  <a:rPr lang="en-US" dirty="0"/>
                  <a:t>For example, 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{0, 1, 2, 3, 4}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 partitioned into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{0, 3, 4}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{2}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 binary relation induced by the partition is: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↔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</m:oMath>
                </a14:m>
                <a:r>
                  <a:rPr lang="en-US" dirty="0">
                    <a:sym typeface="Symbol"/>
                  </a:rPr>
                  <a:t> are in the same subset of the partition</a:t>
                </a:r>
              </a:p>
              <a:p>
                <a:r>
                  <a:rPr lang="en-US" dirty="0">
                    <a:sym typeface="Symbol"/>
                  </a:rPr>
                  <a:t>List the ordered pairs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63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with a partition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the relation induced by the partition</a:t>
                </a:r>
              </a:p>
              <a:p>
                <a:r>
                  <a:rPr lang="en-US" dirty="0"/>
                  <a:t>Then,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reflexive, symmetric, and transitive</a:t>
                </a:r>
              </a:p>
              <a:p>
                <a:r>
                  <a:rPr lang="en-US" dirty="0"/>
                  <a:t>As it turns out, </a:t>
                </a:r>
                <a:r>
                  <a:rPr lang="en-US" b="1" dirty="0"/>
                  <a:t>any</a:t>
                </a:r>
                <a:r>
                  <a:rPr lang="en-US" dirty="0"/>
                  <a:t>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that is reflexive, symmetric, and transitive induces a partition</a:t>
                </a:r>
              </a:p>
              <a:p>
                <a:r>
                  <a:rPr lang="en-US" dirty="0"/>
                  <a:t>We call a relation with these three properties an </a:t>
                </a:r>
                <a:r>
                  <a:rPr lang="en-US" b="1" dirty="0"/>
                  <a:t>equivalence relation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930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Congruences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is congruent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modulo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if and only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write this: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≡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Congruence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defines an equivalence relation</a:t>
                </a:r>
              </a:p>
              <a:p>
                <a:pPr lvl="1"/>
                <a:r>
                  <a:rPr lang="en-US" dirty="0">
                    <a:sym typeface="Symbol"/>
                  </a:rPr>
                  <a:t>Reflexive,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Symmetric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means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Transitive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mean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Which of the following are true?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12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7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5)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6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−8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4)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≡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3 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7)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b="-1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13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classes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 a set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an equivalence relation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each element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 </a:t>
                </a:r>
                <a:r>
                  <a:rPr lang="en-US" b="1" dirty="0"/>
                  <a:t>equivalence class of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is the set of all elements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Example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 0, 1, 2, 3, 4, 5, 6, 7, 8}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congruence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3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What's the equivalence class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as an equivalence relation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]</m:t>
                    </m:r>
                  </m:oMath>
                </a14:m>
                <a:r>
                  <a:rPr lang="en-US" dirty="0">
                    <a:sym typeface="Symbol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] = 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]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]</m:t>
                    </m:r>
                  </m:oMath>
                </a14:m>
                <a:r>
                  <a:rPr lang="en-US" dirty="0">
                    <a:sym typeface="Symbol"/>
                  </a:rPr>
                  <a:t>, then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𝑎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] = ∅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982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F4258-C8E0-4007-979B-E695FD35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Ticket Out the Door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4C4DC-77F3-4DC8-A66B-D2E2A5E90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73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 equivalence relations</a:t>
            </a:r>
          </a:p>
          <a:p>
            <a:r>
              <a:rPr lang="en-US" dirty="0"/>
              <a:t>Modular arithmetic</a:t>
            </a:r>
          </a:p>
          <a:p>
            <a:r>
              <a:rPr lang="en-US" dirty="0"/>
              <a:t>Partial orders</a:t>
            </a:r>
          </a:p>
          <a:p>
            <a:r>
              <a:rPr lang="en-US" dirty="0"/>
              <a:t>Review for Exam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Work on Assignment 3</a:t>
            </a:r>
          </a:p>
          <a:p>
            <a:pPr lvl="1"/>
            <a:r>
              <a:rPr lang="en-US" b="1" dirty="0"/>
              <a:t>Due Friday</a:t>
            </a:r>
          </a:p>
          <a:p>
            <a:r>
              <a:rPr lang="en-US" b="1" dirty="0"/>
              <a:t>No office hours on Wednesday, Thursday, or Friday</a:t>
            </a:r>
          </a:p>
          <a:p>
            <a:r>
              <a:rPr lang="en-US" b="1" dirty="0"/>
              <a:t>No class on Friday</a:t>
            </a:r>
          </a:p>
          <a:p>
            <a:r>
              <a:rPr lang="en-US" dirty="0"/>
              <a:t>Read 8.4 and 8.5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>
            <a:normAutofit/>
          </a:bodyPr>
          <a:lstStyle/>
          <a:p>
            <a:r>
              <a:rPr lang="en-US" dirty="0"/>
              <a:t>All but one of the numbers from 1 to 100 are read to you, one every 10 seconds, but in no particular order.</a:t>
            </a:r>
          </a:p>
          <a:p>
            <a:r>
              <a:rPr lang="en-US" dirty="0"/>
              <a:t>You have a good mind, but only a normal memory, and no means of recording information during the process. </a:t>
            </a:r>
          </a:p>
          <a:p>
            <a:r>
              <a:rPr lang="en-US" dirty="0"/>
              <a:t>How can you ensure you can figure out which number was not called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53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Relations</a:t>
                </a:r>
                <a:r>
                  <a:rPr lang="en-US" dirty="0"/>
                  <a:t> are generalizations of functions</a:t>
                </a:r>
              </a:p>
              <a:p>
                <a:r>
                  <a:rPr lang="en-US" dirty="0"/>
                  <a:t>In a function, an element of the domain must map to exactly one element of the co-domain</a:t>
                </a:r>
              </a:p>
              <a:p>
                <a:r>
                  <a:rPr lang="en-US" dirty="0"/>
                  <a:t>In a relation, an element from one set can be related to any number (from zero up to infinity) of other elements</a:t>
                </a:r>
              </a:p>
              <a:p>
                <a:r>
                  <a:rPr lang="en-US" dirty="0"/>
                  <a:t>Like functions, we're usually going to focus on binary relations</a:t>
                </a:r>
              </a:p>
              <a:p>
                <a:r>
                  <a:rPr lang="en-US" dirty="0"/>
                  <a:t>We can define any binary relation between sets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as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257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or not?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Consider the sets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{2, 4, 6}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{1, 3, 5}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the relation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{(2,5), (4,1), (4,3), (6,5)}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Draw the arrow diagram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a function?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the relation for all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/>
                  <a:t>Draw the arrow diagram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 function?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 1</m:t>
                    </m:r>
                  </m:oMath>
                </a14:m>
                <a:r>
                  <a:rPr lang="en-US" dirty="0"/>
                  <a:t> on real numbers is not a function for both reasons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10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We've relaxed things considerably by moving from functions to relations</a:t>
                </a:r>
              </a:p>
              <a:p>
                <a:r>
                  <a:rPr lang="en-US" dirty="0"/>
                  <a:t>All relations have inverses (just reverse the order of the ordered pairs)</a:t>
                </a:r>
              </a:p>
              <a:p>
                <a:r>
                  <a:rPr lang="en-US" dirty="0"/>
                  <a:t>Example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{2,3,4}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{2,6,8}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all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↔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List the ordered pairs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List the ordered pairs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−1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b="-3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188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6115</TotalTime>
  <Words>1390</Words>
  <Application>Microsoft Office PowerPoint</Application>
  <PresentationFormat>Widescreen</PresentationFormat>
  <Paragraphs>158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3</vt:lpstr>
      <vt:lpstr>Logical warmup</vt:lpstr>
      <vt:lpstr>Relations</vt:lpstr>
      <vt:lpstr>Relations</vt:lpstr>
      <vt:lpstr>Function or not?</vt:lpstr>
      <vt:lpstr>Inverses</vt:lpstr>
      <vt:lpstr>Directed graphs</vt:lpstr>
      <vt:lpstr>Properties of Relations</vt:lpstr>
      <vt:lpstr>Reflexive</vt:lpstr>
      <vt:lpstr>Symmetric</vt:lpstr>
      <vt:lpstr>Transitive</vt:lpstr>
      <vt:lpstr>Examples</vt:lpstr>
      <vt:lpstr>Transitive closures</vt:lpstr>
      <vt:lpstr>Transitive closure example</vt:lpstr>
      <vt:lpstr>Examples on real sets</vt:lpstr>
      <vt:lpstr>Equivalence Relations</vt:lpstr>
      <vt:lpstr>Partitions</vt:lpstr>
      <vt:lpstr>Equivalence relations</vt:lpstr>
      <vt:lpstr>Congruences</vt:lpstr>
      <vt:lpstr>Equivalence classes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393</cp:revision>
  <dcterms:created xsi:type="dcterms:W3CDTF">2009-08-24T20:26:10Z</dcterms:created>
  <dcterms:modified xsi:type="dcterms:W3CDTF">2026-02-16T17:16:39Z</dcterms:modified>
</cp:coreProperties>
</file>